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63" r:id="rId5"/>
    <p:sldId id="265" r:id="rId6"/>
    <p:sldId id="266" r:id="rId7"/>
    <p:sldId id="261" r:id="rId8"/>
    <p:sldId id="262" r:id="rId9"/>
    <p:sldId id="260" r:id="rId10"/>
    <p:sldId id="257" r:id="rId11"/>
    <p:sldId id="258" r:id="rId12"/>
    <p:sldId id="259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44" d="100"/>
          <a:sy n="44" d="100"/>
        </p:scale>
        <p:origin x="86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277C9A-9FEE-497B-8BFF-0D4BEFFE96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0756B9-BEA0-4167-A902-AED19B107D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FBE0F8-5926-4CBE-A845-74A5F7265E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B5A41-2305-4872-A3BE-FF22599EBEA4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1E8D2F-520C-4EE7-81C2-7B0395AD78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FCFFC5-21A6-47C4-A26B-7C1EF0823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2E56E-B5D5-41D8-9CB5-2BCF75B464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3785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77FCC6-B004-490C-8754-4E8246FA1B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BD8A8B-7312-4D9D-848A-CE447140EB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5471A8-82B8-43BC-A8D4-06888976C6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B5A41-2305-4872-A3BE-FF22599EBEA4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68B8F1-332C-4E4E-A524-FE0CFA2F89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0788FC-CA10-4213-A16C-47E3193CB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2E56E-B5D5-41D8-9CB5-2BCF75B464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9477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F66F843-5B37-4C0A-975D-61FE755C71C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4C3B12-E2F9-4018-86FE-DCB0861F82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2DAF87-40DE-4E71-9DA5-3B85D812A1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B5A41-2305-4872-A3BE-FF22599EBEA4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534A59-2689-4418-BB59-DD24CEB18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ECEC6F-1A0A-4B13-B9B8-945DA6753A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2E56E-B5D5-41D8-9CB5-2BCF75B464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9981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700525-6856-423E-B4E1-CD9191E106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334F1E-1ACE-450C-BEF1-F5932F7AAD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3D2E46-1224-45AD-A8BB-2C5CED6AD4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B5A41-2305-4872-A3BE-FF22599EBEA4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C0E88D-2D0E-4B0D-B1A6-3BB2BE4DCF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502C47-BFAB-4DD3-9FDC-3306395DA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2E56E-B5D5-41D8-9CB5-2BCF75B464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7368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C5AC10-1679-44C2-BE31-C56F7BC49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B1AB60-56B4-4978-B7EB-6BC65F8D3B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CB687C-47FD-4E1B-9979-84A8B5CC9D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B5A41-2305-4872-A3BE-FF22599EBEA4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81D0EE-7A64-435F-A25D-6B2F2A0A78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474916-1214-4448-B15C-4041B9299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2E56E-B5D5-41D8-9CB5-2BCF75B464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1564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9CD58-9B14-4DF5-A42B-8AB34F3272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3BC279-0861-4DD9-A3BA-D924EFF5C4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5E95C9-45EC-4F1B-8504-E62B00099D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90DBFC-1ADC-442A-B312-2C72A08E5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B5A41-2305-4872-A3BE-FF22599EBEA4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D098DC-F36D-4B5D-A9C5-44676D89F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7D9932-7123-469A-B9BA-EAE448252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2E56E-B5D5-41D8-9CB5-2BCF75B464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2580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C1194F-A3B2-4934-B893-381BB15DFB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E48B87-F5CB-4F70-9AD8-0FC141DA25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B5A42D-3068-4C1F-A521-0CC21B877D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620327C-F86C-449B-BD44-ACF1834652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4E126DA-E923-4A62-9929-2B9EFD522EB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405A88F-A85D-4C52-B8BD-BF6FD85943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B5A41-2305-4872-A3BE-FF22599EBEA4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E733953-4468-4CFE-AD19-E762A08AE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F501FFB-343A-4618-A201-187BABEAAD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2E56E-B5D5-41D8-9CB5-2BCF75B464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78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61EDC6-52CD-4CF7-ABE4-5E788B994E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32A8BD3-4042-4722-9989-A26DC670F4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B5A41-2305-4872-A3BE-FF22599EBEA4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9CE7CB7-EA15-4C8D-B4AE-7722F68DD3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11D753-4582-4131-9A28-7BF4529B63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2E56E-B5D5-41D8-9CB5-2BCF75B464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3173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1411D69-CBFF-48F6-AA80-9F63A19D2B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B5A41-2305-4872-A3BE-FF22599EBEA4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82D152E-C79A-4A1B-817C-1115CF7158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8EBE5C-4735-4D3E-8B49-E6E701E59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2E56E-B5D5-41D8-9CB5-2BCF75B464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7626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21D265-CEEF-4446-A084-F7D62BBF71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E52856-F99A-4F59-9C13-00BA99D25A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D810F3-8A42-4A0A-8C88-3536D24174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EA76A7-5C34-4372-823F-FD0FB05A6C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B5A41-2305-4872-A3BE-FF22599EBEA4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4903A1-BA1B-4E61-96CD-622C70546B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5E7B67-D98C-4D2D-ADB3-59F503A1D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2E56E-B5D5-41D8-9CB5-2BCF75B464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2118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A1A3AF-0081-4F1B-8A4E-335B716339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A648426-E281-4963-ADDC-4146F17A88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0CDD4B-48C6-44DE-B7D7-1E0323171A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D04732-C3B5-42C9-94D9-E9C2F5471A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B5A41-2305-4872-A3BE-FF22599EBEA4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B475E1-D3BC-4067-9ECB-5806897E79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6FAED5-3935-4DE8-87DC-382532AF4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2E56E-B5D5-41D8-9CB5-2BCF75B464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207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1A3921-4731-4DFA-8CB2-341FF72D1D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B8F65D-B18B-4E59-8830-FBC5E99233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8933AE-85C9-4BB5-AC47-12250973F1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AB5A41-2305-4872-A3BE-FF22599EBEA4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311A76-A291-4FFA-9E03-283D6F2216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6DA76B-9AAA-48C9-905F-06CA2AC8C1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82E56E-B5D5-41D8-9CB5-2BCF75B464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20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hyperlink" Target="http://www.schoolpay.com/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9FF99BD-075F-4761-A995-6FC574BD25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7B21A54-9BA3-4EA9-B460-5A829ADD90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FA8F714-B9D8-488A-8CCA-E9948FF913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8"/>
            <a:ext cx="10905067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C96F3D3-B3AB-4382-A562-E80D608B55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079"/>
          <a:stretch/>
        </p:blipFill>
        <p:spPr>
          <a:xfrm>
            <a:off x="674391" y="1082378"/>
            <a:ext cx="10843217" cy="506968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77CB107-96B5-40AA-AEE7-3892EB66EE04}"/>
              </a:ext>
            </a:extLst>
          </p:cNvPr>
          <p:cNvSpPr txBox="1"/>
          <p:nvPr/>
        </p:nvSpPr>
        <p:spPr>
          <a:xfrm>
            <a:off x="4515050" y="1082378"/>
            <a:ext cx="31618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C00000"/>
                </a:solidFill>
              </a:rPr>
              <a:t>Rutgers.schoolpay.com OR www.schoolpay.com</a:t>
            </a:r>
          </a:p>
        </p:txBody>
      </p:sp>
    </p:spTree>
    <p:extLst>
      <p:ext uri="{BB962C8B-B14F-4D97-AF65-F5344CB8AC3E}">
        <p14:creationId xmlns:p14="http://schemas.microsoft.com/office/powerpoint/2010/main" val="29660451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9FF99BD-075F-4761-A995-6FC574BD25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7B21A54-9BA3-4EA9-B460-5A829ADD90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FA8F714-B9D8-488A-8CCA-E9948FF913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8"/>
            <a:ext cx="10905067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77CB107-96B5-40AA-AEE7-3892EB66EE04}"/>
              </a:ext>
            </a:extLst>
          </p:cNvPr>
          <p:cNvSpPr txBox="1"/>
          <p:nvPr/>
        </p:nvSpPr>
        <p:spPr>
          <a:xfrm>
            <a:off x="1771598" y="1513127"/>
            <a:ext cx="864880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/>
              <a:t>Important things to know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/>
              <a:t>Review Checkout Process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Minimal changes to current process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/>
              <a:t>Review of Administrator Module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>
                <a:hlinkClick r:id="rId2"/>
              </a:rPr>
              <a:t>www.schoolpay.com</a:t>
            </a:r>
            <a:r>
              <a:rPr lang="en-US" sz="2800" dirty="0"/>
              <a:t> or Rutgers.schoolpay.com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How to log into sub-department accounts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/>
              <a:t>Reporting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Custom Reports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/>
              <a:t>Refunds &amp; Voids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/>
              <a:t>Q&amp;A</a:t>
            </a:r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8713DA7F-C7A4-457F-A88F-F0ACFBD92BD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65" t="32789" r="9275" b="36934"/>
          <a:stretch/>
        </p:blipFill>
        <p:spPr>
          <a:xfrm>
            <a:off x="6497723" y="799487"/>
            <a:ext cx="4346713" cy="947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2746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9FF99BD-075F-4761-A995-6FC574BD25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7B21A54-9BA3-4EA9-B460-5A829ADD90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FA8F714-B9D8-488A-8CCA-E9948FF913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8"/>
            <a:ext cx="10905067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77CB107-96B5-40AA-AEE7-3892EB66EE04}"/>
              </a:ext>
            </a:extLst>
          </p:cNvPr>
          <p:cNvSpPr txBox="1"/>
          <p:nvPr/>
        </p:nvSpPr>
        <p:spPr>
          <a:xfrm>
            <a:off x="1050601" y="1012954"/>
            <a:ext cx="10090795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Important things to know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You will have the same “access” in SchoolPay as you did in </a:t>
            </a:r>
            <a:r>
              <a:rPr lang="en-US" sz="2800" dirty="0" err="1"/>
              <a:t>Scholarchip</a:t>
            </a:r>
            <a:endParaRPr lang="en-US" sz="28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SchoolPay reporting will show same data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Historical transaction data will be available in SchoolPay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Refunds for </a:t>
            </a:r>
            <a:r>
              <a:rPr lang="en-US" sz="2800" dirty="0" err="1"/>
              <a:t>Scholarchip</a:t>
            </a:r>
            <a:r>
              <a:rPr lang="en-US" sz="2800" dirty="0"/>
              <a:t> transactions must be issued manually via paper check.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Live, toll-free support is available Monday-Friday, 7:00am – 8:00pm EST.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800" dirty="0"/>
              <a:t>888-886-9729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800" dirty="0"/>
              <a:t>support@schoolpay.com</a:t>
            </a:r>
          </a:p>
        </p:txBody>
      </p:sp>
    </p:spTree>
    <p:extLst>
      <p:ext uri="{BB962C8B-B14F-4D97-AF65-F5344CB8AC3E}">
        <p14:creationId xmlns:p14="http://schemas.microsoft.com/office/powerpoint/2010/main" val="28100168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9FF99BD-075F-4761-A995-6FC574BD25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7B21A54-9BA3-4EA9-B460-5A829ADD90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FA8F714-B9D8-488A-8CCA-E9948FF913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8"/>
            <a:ext cx="10905067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FC4E4B03-1C8F-4B88-B0DD-894B6A6F1A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0477" y="1211820"/>
            <a:ext cx="9951041" cy="4428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6950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9FF99BD-075F-4761-A995-6FC574BD25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7B21A54-9BA3-4EA9-B460-5A829ADD90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FA8F714-B9D8-488A-8CCA-E9948FF913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8"/>
            <a:ext cx="10905067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3CDC82E-E04F-4E87-98AD-3F9FC90CBE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6284" y="886569"/>
            <a:ext cx="10019430" cy="5084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3441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Rectangle 138">
            <a:extLst>
              <a:ext uri="{FF2B5EF4-FFF2-40B4-BE49-F238E27FC236}">
                <a16:creationId xmlns:a16="http://schemas.microsoft.com/office/drawing/2014/main" id="{B9FF99BD-075F-4761-A995-6FC574BD25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A7B21A54-9BA3-4EA9-B460-5A829ADD90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6FA8F714-B9D8-488A-8CCA-E9948FF913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8"/>
            <a:ext cx="10905067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20FDC0E8-5D78-48DB-A9D8-8967FF8A90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18788" y="1123527"/>
            <a:ext cx="5354419" cy="46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4">
            <a:extLst>
              <a:ext uri="{FF2B5EF4-FFF2-40B4-BE49-F238E27FC236}">
                <a16:creationId xmlns:a16="http://schemas.microsoft.com/office/drawing/2014/main" id="{E6AE465D-AF5F-49A2-AC0F-DAFCA66BFB0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599" y="3276599"/>
            <a:ext cx="5338689" cy="5338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0352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B9FF99BD-075F-4761-A995-6FC574BD25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7B21A54-9BA3-4EA9-B460-5A829ADD90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FA8F714-B9D8-488A-8CCA-E9948FF913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8"/>
            <a:ext cx="10905067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9BACF46-B9E4-4B87-99A5-723F43E970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7415" y="1123527"/>
            <a:ext cx="7057165" cy="46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6266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B9FF99BD-075F-4761-A995-6FC574BD25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7B21A54-9BA3-4EA9-B460-5A829ADD90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FA8F714-B9D8-488A-8CCA-E9948FF913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8"/>
            <a:ext cx="10905067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F682D2E-3FA7-4AA7-8D15-CABFADC8DC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4203" y="1123527"/>
            <a:ext cx="5903589" cy="46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2912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B9FF99BD-075F-4761-A995-6FC574BD25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7B21A54-9BA3-4EA9-B460-5A829ADD90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FA8F714-B9D8-488A-8CCA-E9948FF913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8"/>
            <a:ext cx="10905067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7640B24-C4DD-4004-96A1-F61FBC0E03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8975" y="1123527"/>
            <a:ext cx="5774044" cy="46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7508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6A1FC5890DC2B4E897ED95EB411E70F" ma:contentTypeVersion="6" ma:contentTypeDescription="Create a new document." ma:contentTypeScope="" ma:versionID="356a7f131b038c1b90e88c6ac014ed53">
  <xsd:schema xmlns:xsd="http://www.w3.org/2001/XMLSchema" xmlns:xs="http://www.w3.org/2001/XMLSchema" xmlns:p="http://schemas.microsoft.com/office/2006/metadata/properties" xmlns:ns2="0454741e-3437-41b3-9042-5bcf36d1acd3" xmlns:ns3="15cc41b1-cbf2-4197-a46e-4ec700fc68ce" targetNamespace="http://schemas.microsoft.com/office/2006/metadata/properties" ma:root="true" ma:fieldsID="a4a0b69cdd53f6c8a0e122d6a94205c4" ns2:_="" ns3:_="">
    <xsd:import namespace="0454741e-3437-41b3-9042-5bcf36d1acd3"/>
    <xsd:import namespace="15cc41b1-cbf2-4197-a46e-4ec700fc68c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54741e-3437-41b3-9042-5bcf36d1acd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5cc41b1-cbf2-4197-a46e-4ec700fc68ce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B2D4023-F85C-4BC0-820C-6D7B44B8B052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F3C52305-59BC-4611-97DF-0ED8E8C0338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96C5E58-4F8C-43B1-880F-A2ABAA6361A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454741e-3437-41b3-9042-5bcf36d1acd3"/>
    <ds:schemaRef ds:uri="15cc41b1-cbf2-4197-a46e-4ec700fc68c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117</Words>
  <Application>Microsoft Office PowerPoint</Application>
  <PresentationFormat>Widescreen</PresentationFormat>
  <Paragraphs>19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Kaitlyn Hetzel</dc:creator>
  <cp:lastModifiedBy>Kaitlyn Hetzel</cp:lastModifiedBy>
  <cp:revision>3</cp:revision>
  <dcterms:created xsi:type="dcterms:W3CDTF">2020-07-14T14:33:22Z</dcterms:created>
  <dcterms:modified xsi:type="dcterms:W3CDTF">2020-07-22T12:20:41Z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0x01010056A1FC5890DC2B4E897ED95EB411E70F</vt:lpwstr>
  </property>
</Properties>
</file>